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88" y="1678535"/>
            <a:ext cx="7654729" cy="4870184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Octubre 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Contraloría Interna, </a:t>
            </a:r>
            <a:r>
              <a:rPr lang="es-MX" sz="175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participó en un (01) acto protocolario de Entrega-Recepción siendo el siguiente: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- El día quince (15) de octubre del año dos mil veinticuatro (2024) a las once horas (11:00) se llevó a cabo en las oficinas del Instituto Electoral de Coahuila, acto protocolario de Entrega por motivo del </a:t>
            </a:r>
            <a:r>
              <a:rPr lang="es-MX" sz="175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Hugo Escobar Rodríguez, en su carácter de Coordinador de Vinculación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la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Diana Yaneth Escobedo Torres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Encargada de la Coordinación de Vinculación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</a:t>
            </a:r>
            <a:r>
              <a:rPr lang="es-MX" sz="175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encargaduría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 cargo mencionado.</a:t>
            </a:r>
            <a:endParaRPr lang="es-MX" sz="175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31/Octubre/2024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187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85</cp:revision>
  <dcterms:created xsi:type="dcterms:W3CDTF">2018-06-11T17:30:58Z</dcterms:created>
  <dcterms:modified xsi:type="dcterms:W3CDTF">2024-10-30T19:26:19Z</dcterms:modified>
</cp:coreProperties>
</file>